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56" r:id="rId2"/>
    <p:sldId id="406" r:id="rId3"/>
    <p:sldId id="408" r:id="rId4"/>
    <p:sldId id="407" r:id="rId5"/>
    <p:sldId id="409" r:id="rId6"/>
    <p:sldId id="410" r:id="rId7"/>
    <p:sldId id="411" r:id="rId8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6A841B-959E-4233-AF66-5182137479E2}" v="51" dt="2020-01-25T17:48:24.2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43" autoAdjust="0"/>
    <p:restoredTop sz="94957" autoAdjust="0"/>
  </p:normalViewPr>
  <p:slideViewPr>
    <p:cSldViewPr>
      <p:cViewPr varScale="1">
        <p:scale>
          <a:sx n="104" d="100"/>
          <a:sy n="104" d="100"/>
        </p:scale>
        <p:origin x="84" y="1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 smtClean="0"/>
            </a:lvl1pPr>
          </a:lstStyle>
          <a:p>
            <a:pPr>
              <a:defRPr/>
            </a:pPr>
            <a:fld id="{C52A2347-276C-44C7-AC7B-0DB41C4E2338}" type="datetimeFigureOut">
              <a:rPr lang="en-GB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0621975-1582-4132-8B78-FCA9EA15BF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376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789A2A-CB53-44D3-801B-4BD07B3D7182}" type="datetimeFigureOut">
              <a:rPr lang="en-GB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08500"/>
          </a:xfrm>
          <a:prstGeom prst="rect">
            <a:avLst/>
          </a:prstGeom>
        </p:spPr>
        <p:txBody>
          <a:bodyPr vert="horz" lIns="92007" tIns="46003" rIns="92007" bIns="4600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0063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A59052A-B588-447D-9B3B-A3C2D91EF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2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76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311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543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066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CE3AFA-C2C4-4E59-A5ED-A939F6E45648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706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87FE6-4B70-40E8-8CDF-8ECE0DB49776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8B11B-D1D6-4161-9177-45B167A3BC3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B5DA8-73F5-46E2-96AD-99260B31E23C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11635C-D651-46C8-9E16-F8540BDEC48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08BC6E-C736-4799-8783-347C37B15877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D8DB3-8959-49FA-A125-1A3A5639646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CAF06C-3BCE-4E36-BEC2-AC57C7D80D01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6EB94-FFA5-4EAB-AE8B-DD25CC8DC5A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CD5E61-3BE0-4BBB-97C5-BDB0C6BDCF82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50231-0A77-495A-8D12-21E633E72A4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1BCFEF-7967-456A-9CB5-099288D0C88B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BC47C-4A75-456B-B565-39B7C089D88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262C79-0A22-4422-9F99-DE41BEF73E05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505E5-8375-4DD3-A111-3204622D19A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73D67-08C1-42B1-A904-EA5E35F0FFEE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CB296-54DE-4706-8F7E-5868AC9D644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CCC6EF-DA73-4250-8ABC-FFC91153300C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C10BE-5599-47AC-B5CC-E79820647A8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E0718D-63C6-4872-8691-B3B76E554FD8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5B80E-433C-400E-81B0-8FBD61CEF58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DAE09A-4E17-44C5-B6B7-35E4BD6767DC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5640F45B-B569-4E2B-A19B-4263A781819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171982D-E7D1-4156-B935-C13D39550512}" type="datetimeFigureOut">
              <a:rPr lang="en-GB" smtClean="0"/>
              <a:pPr>
                <a:defRPr/>
              </a:pPr>
              <a:t>25/01/2020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226EAA1-A6B1-4EAF-8CD4-7C0A14412C6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476672"/>
            <a:ext cx="9144000" cy="2216961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sz="6400" dirty="0">
                <a:solidFill>
                  <a:schemeClr val="tx1"/>
                </a:solidFill>
              </a:rPr>
              <a:t>Jesus calls His first disciples </a:t>
            </a:r>
            <a:r>
              <a:rPr lang="en-GB" sz="5000" dirty="0">
                <a:solidFill>
                  <a:schemeClr val="tx1"/>
                </a:solidFill>
              </a:rPr>
              <a:t>Luke 5:1-11</a:t>
            </a:r>
          </a:p>
        </p:txBody>
      </p:sp>
      <p:pic>
        <p:nvPicPr>
          <p:cNvPr id="1026" name="Picture 2" descr="Image result for jesus preaches from a boat">
            <a:extLst>
              <a:ext uri="{FF2B5EF4-FFF2-40B4-BE49-F238E27FC236}">
                <a16:creationId xmlns:a16="http://schemas.microsoft.com/office/drawing/2014/main" id="{100779A6-E90E-43E4-8388-CF6E98151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8"/>
            <a:ext cx="7344816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10455" y="917848"/>
            <a:ext cx="9144000" cy="171906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85000"/>
              <a:buNone/>
              <a:defRPr/>
            </a:pPr>
            <a:endParaRPr lang="en-GB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836712"/>
            <a:ext cx="8713341" cy="612068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truth about boats!</a:t>
            </a:r>
          </a:p>
          <a:p>
            <a:pPr marL="742950" indent="-742950">
              <a:spcBef>
                <a:spcPts val="1200"/>
              </a:spcBef>
              <a:spcAft>
                <a:spcPts val="24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We all have a boat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endParaRPr lang="en-GB" sz="36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4" name="Picture 6" descr="Related image">
            <a:extLst>
              <a:ext uri="{FF2B5EF4-FFF2-40B4-BE49-F238E27FC236}">
                <a16:creationId xmlns:a16="http://schemas.microsoft.com/office/drawing/2014/main" id="{48C3AF65-0A28-4325-A1D9-6D87622F24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" t="34688" r="114" b="31074"/>
          <a:stretch/>
        </p:blipFill>
        <p:spPr bwMode="auto">
          <a:xfrm>
            <a:off x="-10455" y="4764120"/>
            <a:ext cx="9190967" cy="2098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62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1D88F0-79D2-4345-BF04-A714F721DA64}"/>
              </a:ext>
            </a:extLst>
          </p:cNvPr>
          <p:cNvSpPr txBox="1">
            <a:spLocks/>
          </p:cNvSpPr>
          <p:nvPr/>
        </p:nvSpPr>
        <p:spPr>
          <a:xfrm>
            <a:off x="179512" y="836712"/>
            <a:ext cx="8713341" cy="612068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Peter 4:10</a:t>
            </a:r>
          </a:p>
          <a:p>
            <a:pPr marL="0" indent="0">
              <a:spcBef>
                <a:spcPts val="1200"/>
              </a:spcBef>
              <a:spcAft>
                <a:spcPts val="24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3800" dirty="0">
                <a:latin typeface="+mj-lt"/>
              </a:rPr>
              <a:t>Each of you should use whatever gift you have received to serve others, as faithful stewards of God’s grace in its various forms.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Picture 6" descr="Related image">
            <a:extLst>
              <a:ext uri="{FF2B5EF4-FFF2-40B4-BE49-F238E27FC236}">
                <a16:creationId xmlns:a16="http://schemas.microsoft.com/office/drawing/2014/main" id="{43FC69A9-F544-41B4-A3D7-030AF10AA7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" t="34688" r="114" b="31074"/>
          <a:stretch/>
        </p:blipFill>
        <p:spPr bwMode="auto">
          <a:xfrm>
            <a:off x="-36512" y="4764120"/>
            <a:ext cx="9180512" cy="2096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02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10455" y="917848"/>
            <a:ext cx="9144000" cy="171906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85000"/>
              <a:buNone/>
              <a:defRPr/>
            </a:pPr>
            <a:endParaRPr lang="en-GB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836712"/>
            <a:ext cx="8713341" cy="612068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 truth about boats!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We all have a boat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God created all the boats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God wants to use our boat.</a:t>
            </a:r>
            <a:endParaRPr lang="en-GB" sz="36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4" name="Picture 6" descr="Related image">
            <a:extLst>
              <a:ext uri="{FF2B5EF4-FFF2-40B4-BE49-F238E27FC236}">
                <a16:creationId xmlns:a16="http://schemas.microsoft.com/office/drawing/2014/main" id="{48C3AF65-0A28-4325-A1D9-6D87622F24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" t="34688" r="114" b="31074"/>
          <a:stretch/>
        </p:blipFill>
        <p:spPr bwMode="auto">
          <a:xfrm>
            <a:off x="-24732" y="4764120"/>
            <a:ext cx="9168732" cy="209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52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10455" y="917848"/>
            <a:ext cx="9144000" cy="171906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85000"/>
              <a:buNone/>
              <a:defRPr/>
            </a:pPr>
            <a:endParaRPr lang="en-GB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836712"/>
            <a:ext cx="8713341" cy="612068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When Jesus uses your boat</a:t>
            </a:r>
          </a:p>
          <a:p>
            <a:pPr marL="742950" indent="-742950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You never know what He’ll want to do next!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Live by faith, not feelings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/>
              <a:defRPr/>
            </a:pPr>
            <a:r>
              <a:rPr lang="en-GB" sz="3800" dirty="0">
                <a:latin typeface="+mj-lt"/>
              </a:rPr>
              <a:t>You might just see a miracle</a:t>
            </a:r>
            <a:endParaRPr lang="en-GB" sz="3600" dirty="0">
              <a:latin typeface="+mj-lt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endParaRPr lang="en-GB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4" name="Picture 6" descr="Related image">
            <a:extLst>
              <a:ext uri="{FF2B5EF4-FFF2-40B4-BE49-F238E27FC236}">
                <a16:creationId xmlns:a16="http://schemas.microsoft.com/office/drawing/2014/main" id="{48C3AF65-0A28-4325-A1D9-6D87622F24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" t="34688" r="114" b="31074"/>
          <a:stretch/>
        </p:blipFill>
        <p:spPr bwMode="auto">
          <a:xfrm>
            <a:off x="-24732" y="4764120"/>
            <a:ext cx="9168732" cy="209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04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-10455" y="917848"/>
            <a:ext cx="9144000" cy="171906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0" indent="0" algn="ctr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85000"/>
              <a:buNone/>
              <a:defRPr/>
            </a:pPr>
            <a:endParaRPr lang="en-GB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836712"/>
            <a:ext cx="8713341" cy="6120680"/>
          </a:xfrm>
          <a:prstGeom prst="rect">
            <a:avLst/>
          </a:prstGeom>
        </p:spPr>
        <p:txBody>
          <a:bodyPr>
            <a:no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SzPct val="85000"/>
              <a:buNone/>
              <a:defRPr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When Jesus uses your boat</a:t>
            </a:r>
          </a:p>
          <a:p>
            <a:pPr marL="742950" indent="-742950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 startAt="4"/>
              <a:defRPr/>
            </a:pPr>
            <a:r>
              <a:rPr lang="en-GB" sz="3800" dirty="0">
                <a:latin typeface="+mj-lt"/>
              </a:rPr>
              <a:t>Your faith will grow</a:t>
            </a:r>
          </a:p>
          <a:p>
            <a:pPr marL="742950" indent="-742950"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 startAt="4"/>
              <a:defRPr/>
            </a:pPr>
            <a:r>
              <a:rPr lang="en-GB" sz="3800" dirty="0">
                <a:latin typeface="+mj-lt"/>
              </a:rPr>
              <a:t>Your life can be transformed</a:t>
            </a:r>
          </a:p>
          <a:p>
            <a:pPr marL="742950" indent="-742950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85000"/>
              <a:buFont typeface="+mj-lt"/>
              <a:buAutoNum type="arabicPeriod" startAt="4"/>
              <a:defRPr/>
            </a:pPr>
            <a:r>
              <a:rPr lang="en-GB" sz="3800" dirty="0">
                <a:latin typeface="+mj-lt"/>
              </a:rPr>
              <a:t>You have to be prepared to give it up</a:t>
            </a:r>
          </a:p>
        </p:txBody>
      </p:sp>
      <p:pic>
        <p:nvPicPr>
          <p:cNvPr id="2054" name="Picture 6" descr="Related image">
            <a:extLst>
              <a:ext uri="{FF2B5EF4-FFF2-40B4-BE49-F238E27FC236}">
                <a16:creationId xmlns:a16="http://schemas.microsoft.com/office/drawing/2014/main" id="{48C3AF65-0A28-4325-A1D9-6D87622F24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" t="34688" r="114" b="31074"/>
          <a:stretch/>
        </p:blipFill>
        <p:spPr bwMode="auto">
          <a:xfrm>
            <a:off x="-36512" y="4764120"/>
            <a:ext cx="9180512" cy="2096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87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1512168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Youth weekend away 2007</a:t>
            </a:r>
          </a:p>
        </p:txBody>
      </p:sp>
      <p:pic>
        <p:nvPicPr>
          <p:cNvPr id="4" name="Picture 3" descr="A group of people standing in front of a crowd posing for the camera&#10;&#10;Description automatically generated">
            <a:extLst>
              <a:ext uri="{FF2B5EF4-FFF2-40B4-BE49-F238E27FC236}">
                <a16:creationId xmlns:a16="http://schemas.microsoft.com/office/drawing/2014/main" id="{80F0F71A-2B41-4FAD-9B31-433F7BCABD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856"/>
            <a:ext cx="8928992" cy="435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27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146456</TotalTime>
  <Words>127</Words>
  <Application>Microsoft Office PowerPoint</Application>
  <PresentationFormat>On-screen Show (4:3)</PresentationFormat>
  <Paragraphs>24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Flow</vt:lpstr>
      <vt:lpstr>Jesus calls His first disciples Luke 5:1-11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Youth weekend away 2007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Leaders Training 1st March 2012</dc:title>
  <dc:creator>Jo</dc:creator>
  <cp:lastModifiedBy>jo@scruffles.co.uk</cp:lastModifiedBy>
  <cp:revision>327</cp:revision>
  <cp:lastPrinted>2017-01-01T17:10:26Z</cp:lastPrinted>
  <dcterms:created xsi:type="dcterms:W3CDTF">2012-02-26T21:14:20Z</dcterms:created>
  <dcterms:modified xsi:type="dcterms:W3CDTF">2020-01-25T18:07:35Z</dcterms:modified>
</cp:coreProperties>
</file>